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19970A-3982-8F49-4987-066E2E270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D3E2EF-6D02-1D76-F660-CF7D6E5570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D35417C-6C66-913A-5447-C4F50D05B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9ED9-37AA-4B8F-A734-141B0DC23F4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5EB4BF-9A1E-C1A0-78F8-D81E038A8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B2FA8F4-12CE-6DE4-3822-B5234926C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C5D1-B5A7-4A42-B875-02D64C040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8811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41D0E9-883D-70E3-D0DB-06C5A4F67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F0EB1D8-AD5C-462A-3C05-AA3111B89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33C463-2ECA-CEA5-5F64-B133BDE36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9ED9-37AA-4B8F-A734-141B0DC23F4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97D9BF-0AEE-0277-F81B-BCE94653D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8EF6333-1DD2-34DA-CC9D-E4CF867BB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C5D1-B5A7-4A42-B875-02D64C040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581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072A88E-38F2-97B0-4382-7CCF6D8FA3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B33A258-F81C-95E2-B7AD-3FB5743593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EEC23D2-9536-7DE1-6693-DB4ACD905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9ED9-37AA-4B8F-A734-141B0DC23F4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CCA705-724B-04C9-7F8C-B67CD4EE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54445CC-E67B-966D-3286-2108F31D0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C5D1-B5A7-4A42-B875-02D64C040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5974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1EDF92-E4A6-F92C-CC6C-237407977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F84B42-C3CC-FEEC-9A99-599AF4257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9C76927-581E-4D59-B3B9-816E2FA8E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9ED9-37AA-4B8F-A734-141B0DC23F4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6C9175A-58C0-4819-FAA6-F893893CF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B524C0-CB09-6452-6284-32F77E8AA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C5D1-B5A7-4A42-B875-02D64C040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8276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BABE86-ACF6-5FE6-C6C1-722587884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9BE0344-FDD7-BDC4-2C9E-844354F2EE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4B26941-3A48-9174-6052-CE5D1B53B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9ED9-37AA-4B8F-A734-141B0DC23F4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840DB1-297F-6069-117E-1C1885599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47DA143-6EA9-4809-57B2-D6C036A23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C5D1-B5A7-4A42-B875-02D64C040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591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2AF532-2D5B-5F4E-2591-8732C3F52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E1468F-A560-226D-F118-A5D9AC7996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8CBE3A0-D2E9-C90E-D52C-70BD3087DB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76D3078-306A-090B-18E5-3D9F1D02A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9ED9-37AA-4B8F-A734-141B0DC23F4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72B9749-BE4A-EBC6-6F22-9F9BE6465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F72CF75-94D7-DC44-4EBE-B8589B8AD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C5D1-B5A7-4A42-B875-02D64C040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5272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9E10A1-DCBD-4D22-D87C-BD438B899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76DED00-BCE2-D732-0D15-38F9888FE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FB12F1A-2E32-B941-D840-0602158E2D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DC1E847-2DC5-BAA5-C2AF-0A6B029EB8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1075FD0-BD23-94A5-88D2-51B03B75EF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BB2F485-9C4B-2735-7A64-A39975971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9ED9-37AA-4B8F-A734-141B0DC23F4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F73523C-0C07-3A02-FF39-D69CF5B3E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4C88CBD-9A46-31BF-07BF-7A1080F1B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C5D1-B5A7-4A42-B875-02D64C040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2636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2021E8-7C3D-71AB-AE8A-52F25BBC6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4974432-FD71-C2C6-4A1C-EDF67CA13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9ED9-37AA-4B8F-A734-141B0DC23F4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B03A979-7304-0316-4F7F-A0B532132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F7FB5E-A3D8-49E6-E089-56E800E02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C5D1-B5A7-4A42-B875-02D64C040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100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1BA8DE5-AC29-287D-4A34-838B74BFC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9ED9-37AA-4B8F-A734-141B0DC23F4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17852A9-9E01-D264-C748-46A1F1A7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93424ED-C1A8-5E56-E4E3-D33387D14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C5D1-B5A7-4A42-B875-02D64C040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4769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6D7A86-A609-D287-322A-DF44EFB8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B5A28E7-408B-B56C-D679-A3C77E44A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D3B0CA8-A0D0-2F3B-F4B3-34A6AD93C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D0C0638-2D03-333D-13AF-31580A765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9ED9-37AA-4B8F-A734-141B0DC23F4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050C4B5-FB94-24D1-DB57-958981A3B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EF14F44-66D8-A7DD-4760-EBA777A08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C5D1-B5A7-4A42-B875-02D64C040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784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777F70-B869-DCEA-719C-01620383F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E0381C0-3B39-619D-5679-616103A8EC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1749F5A-7665-DB66-A57F-077C9BD736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CB205DE-37EF-6753-9E71-4A8D64BE6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9ED9-37AA-4B8F-A734-141B0DC23F4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59B7183-FC43-40BE-F97B-F0EB8EFD4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84CB6E3-A0C3-E997-E0F2-387A58432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C5D1-B5A7-4A42-B875-02D64C040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2117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F9B7C98-35E6-15A7-CE8E-F599420A9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493F969-21E9-E528-2094-81CAFFDA8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028BE4C-500E-8F85-3FEA-CBB993250E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539ED9-37AA-4B8F-A734-141B0DC23F41}" type="datetimeFigureOut">
              <a:rPr lang="sv-SE" smtClean="0"/>
              <a:t>2026-04-15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B694BBC-8C61-BEE3-1E11-1CCE2C2763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B058FF6-DDF8-BCC0-287E-E35FADBD1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B9C5D1-B5A7-4A42-B875-02D64C0401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3239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9FA93E-E337-1D2E-B5F1-22641304C1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Reformer för tillväxt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29A19BD-80FE-B5AF-A022-F4CE29BD32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Lars Calmfors</a:t>
            </a:r>
          </a:p>
          <a:p>
            <a:r>
              <a:rPr lang="sv-SE" dirty="0"/>
              <a:t>Svenskt Näringslivs tillväxtvecka</a:t>
            </a:r>
          </a:p>
          <a:p>
            <a:r>
              <a:rPr lang="sv-SE" dirty="0"/>
              <a:t>15/4-2026</a:t>
            </a:r>
          </a:p>
        </p:txBody>
      </p:sp>
    </p:spTree>
    <p:extLst>
      <p:ext uri="{BB962C8B-B14F-4D97-AF65-F5344CB8AC3E}">
        <p14:creationId xmlns:p14="http://schemas.microsoft.com/office/powerpoint/2010/main" val="1772480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42095D-A308-FAD0-4C61-8162B4968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Varför så lite fokus på tillväxt i den politiska debatten?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5A9F2EB-F143-632A-97BC-EB6D7C11E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Allmän tendens till kortsiktighet</a:t>
            </a:r>
          </a:p>
          <a:p>
            <a:r>
              <a:rPr lang="sv-SE" dirty="0"/>
              <a:t>Inga alexanderhugg – långa listor på åtgärder</a:t>
            </a:r>
          </a:p>
          <a:p>
            <a:r>
              <a:rPr lang="sv-SE" dirty="0"/>
              <a:t>Siffermässiga mål för inflation, offentliga finanser, utsläpp av växthusgaser och ibland för arbetslöshet/sysselsättning</a:t>
            </a:r>
          </a:p>
          <a:p>
            <a:r>
              <a:rPr lang="sv-SE" dirty="0"/>
              <a:t>Kvantitativt tillväxtmål skulle ger mer fokus på tillväxten</a:t>
            </a:r>
          </a:p>
          <a:p>
            <a:pPr marL="0" indent="0">
              <a:buNone/>
            </a:pPr>
            <a:r>
              <a:rPr lang="sv-SE" dirty="0"/>
              <a:t>    - Långsiktig tillväxt</a:t>
            </a:r>
          </a:p>
          <a:p>
            <a:pPr marL="0" indent="0">
              <a:buNone/>
            </a:pPr>
            <a:r>
              <a:rPr lang="sv-SE" dirty="0"/>
              <a:t>    - Absolut eller relativt mål?</a:t>
            </a:r>
          </a:p>
        </p:txBody>
      </p:sp>
    </p:spTree>
    <p:extLst>
      <p:ext uri="{BB962C8B-B14F-4D97-AF65-F5344CB8AC3E}">
        <p14:creationId xmlns:p14="http://schemas.microsoft.com/office/powerpoint/2010/main" val="231596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7B3678-BF34-A25F-FCB1-88672E36B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Idiosynkratisk lista på olämpliga och lämpliga åtgärder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70AD606-D84C-6F31-A614-D2632932E0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Inte göra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638B188-5219-708A-EFA7-5770E60D1AD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Allmän arbetstidsförkortning</a:t>
            </a:r>
          </a:p>
          <a:p>
            <a:r>
              <a:rPr lang="sv-SE" dirty="0"/>
              <a:t>Högt lönekrav för arbetstillstånd</a:t>
            </a:r>
          </a:p>
          <a:p>
            <a:r>
              <a:rPr lang="sv-SE" dirty="0"/>
              <a:t>Motverka prissignaler om knapphet</a:t>
            </a:r>
          </a:p>
          <a:p>
            <a:pPr marL="0" indent="0">
              <a:buNone/>
            </a:pPr>
            <a:r>
              <a:rPr lang="sv-SE" dirty="0"/>
              <a:t>    - Drivmedelsskatter</a:t>
            </a:r>
          </a:p>
          <a:p>
            <a:pPr marL="0" indent="0">
              <a:buNone/>
            </a:pPr>
            <a:r>
              <a:rPr lang="sv-SE" dirty="0"/>
              <a:t>    - Matmoms</a:t>
            </a:r>
          </a:p>
          <a:p>
            <a:pPr marL="0" indent="0">
              <a:buNone/>
            </a:pPr>
            <a:r>
              <a:rPr lang="sv-SE" dirty="0"/>
              <a:t>    - Elprisstöd</a:t>
            </a:r>
          </a:p>
          <a:p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AC523CD-925D-1C00-1A65-9873855C65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Göra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C92BF8E-76C9-9F8C-5E3E-93D7939BB20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Sänka de högsta marginal-skatterna på arbetsinkomster och högre beskattning av ägda bostäder </a:t>
            </a:r>
          </a:p>
          <a:p>
            <a:r>
              <a:rPr lang="sv-SE" dirty="0"/>
              <a:t>Börja avveckla hyresregleringen</a:t>
            </a:r>
          </a:p>
          <a:p>
            <a:r>
              <a:rPr lang="sv-SE" dirty="0"/>
              <a:t>Lägre examensålder</a:t>
            </a:r>
          </a:p>
          <a:p>
            <a:pPr marL="0" indent="0">
              <a:buNone/>
            </a:pPr>
            <a:r>
              <a:rPr lang="sv-SE" dirty="0"/>
              <a:t>   - Studiemedelsbonus för</a:t>
            </a:r>
          </a:p>
          <a:p>
            <a:pPr marL="0" indent="0">
              <a:buNone/>
            </a:pPr>
            <a:r>
              <a:rPr lang="sv-SE" dirty="0"/>
              <a:t>      examen vid lägre ålder</a:t>
            </a:r>
          </a:p>
          <a:p>
            <a:r>
              <a:rPr lang="sv-SE" dirty="0"/>
              <a:t>Större relativlöneflexibilitet</a:t>
            </a:r>
          </a:p>
        </p:txBody>
      </p:sp>
    </p:spTree>
    <p:extLst>
      <p:ext uri="{BB962C8B-B14F-4D97-AF65-F5344CB8AC3E}">
        <p14:creationId xmlns:p14="http://schemas.microsoft.com/office/powerpoint/2010/main" val="1240337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FBE0DC-5284-54B3-A125-E74B52839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61975"/>
          </a:xfrm>
        </p:spPr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2"/>
                </a:solidFill>
              </a:rPr>
              <a:t>Examensålder vid kandidatexamen, 2023</a:t>
            </a:r>
          </a:p>
        </p:txBody>
      </p:sp>
      <p:pic>
        <p:nvPicPr>
          <p:cNvPr id="9" name="Platshållare för innehåll 8" descr="The image is a bar chart showing the average number of years for various countries, with Sweden having an average of 28.4 years.&#10;&#10;AI-genererat innehåll kan vara felaktigt.">
            <a:extLst>
              <a:ext uri="{FF2B5EF4-FFF2-40B4-BE49-F238E27FC236}">
                <a16:creationId xmlns:a16="http://schemas.microsoft.com/office/drawing/2014/main" id="{D40984BD-5078-CA5B-5402-BAFF67359E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7876" y="771524"/>
            <a:ext cx="7510252" cy="5848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500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165E42-85D0-958B-C599-2D2A5C92C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5" y="180975"/>
            <a:ext cx="10601325" cy="733425"/>
          </a:xfrm>
        </p:spPr>
        <p:txBody>
          <a:bodyPr>
            <a:noAutofit/>
          </a:bodyPr>
          <a:lstStyle/>
          <a:p>
            <a:r>
              <a:rPr lang="sv-SE" sz="3600" dirty="0">
                <a:solidFill>
                  <a:schemeClr val="tx2"/>
                </a:solidFill>
              </a:rPr>
              <a:t>Brist på (vänster skala) och relativlön för (höger skala) elektronik- och teleteknikingenjörer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B59DBE2-09A9-4929-FBD6-D592CF3763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950" y="1198702"/>
            <a:ext cx="9288066" cy="4544873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534F1277-6D10-73EE-A267-3E95E39896BB}"/>
              </a:ext>
            </a:extLst>
          </p:cNvPr>
          <p:cNvSpPr txBox="1"/>
          <p:nvPr/>
        </p:nvSpPr>
        <p:spPr>
          <a:xfrm>
            <a:off x="1382233" y="5743575"/>
            <a:ext cx="9859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Balanstal = Skillnad i procentenheter mellan andelen arbetsgivare som uppger brist och </a:t>
            </a:r>
          </a:p>
          <a:p>
            <a:r>
              <a:rPr lang="sv-SE" dirty="0"/>
              <a:t>andelen som uppger god tillgång.</a:t>
            </a:r>
          </a:p>
        </p:txBody>
      </p:sp>
    </p:spTree>
    <p:extLst>
      <p:ext uri="{BB962C8B-B14F-4D97-AF65-F5344CB8AC3E}">
        <p14:creationId xmlns:p14="http://schemas.microsoft.com/office/powerpoint/2010/main" val="3625151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1800</TotalTime>
  <Words>163</Words>
  <Application>Microsoft Office PowerPoint</Application>
  <PresentationFormat>Bredbild</PresentationFormat>
  <Paragraphs>30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Office-tema</vt:lpstr>
      <vt:lpstr>Reformer för tillväxt</vt:lpstr>
      <vt:lpstr>Varför så lite fokus på tillväxt i den politiska debatten?</vt:lpstr>
      <vt:lpstr>Idiosynkratisk lista på olämpliga och lämpliga åtgärder</vt:lpstr>
      <vt:lpstr>Examensålder vid kandidatexamen, 2023</vt:lpstr>
      <vt:lpstr>Brist på (vänster skala) och relativlön för (höger skala) elektronik- och teleteknikingenjörer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Lars Calmfors</dc:creator>
  <cp:lastModifiedBy>Lars Calmfors</cp:lastModifiedBy>
  <cp:revision>3</cp:revision>
  <dcterms:created xsi:type="dcterms:W3CDTF">2026-04-11T14:19:00Z</dcterms:created>
  <dcterms:modified xsi:type="dcterms:W3CDTF">2026-04-16T12:37:45Z</dcterms:modified>
</cp:coreProperties>
</file>